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6" r:id="rId6"/>
    <p:sldId id="287" r:id="rId7"/>
    <p:sldId id="288" r:id="rId8"/>
    <p:sldId id="289" r:id="rId9"/>
    <p:sldId id="290" r:id="rId10"/>
    <p:sldId id="29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5/8/2025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5/8/2025</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ransition spd="slow">
    <p:push dir="u"/>
  </p:transition>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TD Construction</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dirty="0">
                <a:solidFill>
                  <a:srgbClr val="5792BA"/>
                </a:solidFill>
              </a:rPr>
              <a:t>The website that caused me stress and pain.</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A4178-E679-6C42-36DF-DC8DAC78A8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5DAD5C-6150-3B76-10A0-D98F0707F760}"/>
              </a:ext>
            </a:extLst>
          </p:cNvPr>
          <p:cNvSpPr>
            <a:spLocks noGrp="1"/>
          </p:cNvSpPr>
          <p:nvPr>
            <p:ph type="title"/>
          </p:nvPr>
        </p:nvSpPr>
        <p:spPr>
          <a:xfrm>
            <a:off x="913795" y="609600"/>
            <a:ext cx="3706889" cy="904568"/>
          </a:xfrm>
        </p:spPr>
        <p:txBody>
          <a:bodyPr>
            <a:normAutofit/>
          </a:bodyPr>
          <a:lstStyle/>
          <a:p>
            <a:r>
              <a:rPr lang="en-US" dirty="0"/>
              <a:t>Index.html</a:t>
            </a:r>
          </a:p>
        </p:txBody>
      </p:sp>
      <p:sp>
        <p:nvSpPr>
          <p:cNvPr id="3" name="Content Placeholder 2">
            <a:extLst>
              <a:ext uri="{FF2B5EF4-FFF2-40B4-BE49-F238E27FC236}">
                <a16:creationId xmlns:a16="http://schemas.microsoft.com/office/drawing/2014/main" id="{3944062B-47FB-24D7-BEB3-7A5B65D303D2}"/>
              </a:ext>
            </a:extLst>
          </p:cNvPr>
          <p:cNvSpPr>
            <a:spLocks noGrp="1"/>
          </p:cNvSpPr>
          <p:nvPr>
            <p:ph idx="1"/>
          </p:nvPr>
        </p:nvSpPr>
        <p:spPr/>
        <p:txBody>
          <a:bodyPr/>
          <a:lstStyle/>
          <a:p>
            <a:r>
              <a:rPr lang="en-US" dirty="0"/>
              <a:t>Here you can sign into your account. Make sure to remember your username and password! Select your correct role, otherwise it won’t let you sign in. If you don’t have an account, you can easily make one.</a:t>
            </a:r>
          </a:p>
          <a:p>
            <a:r>
              <a:rPr lang="en-US" dirty="0"/>
              <a:t>Now hurry up, there’s construction stuff to do!</a:t>
            </a:r>
          </a:p>
        </p:txBody>
      </p:sp>
      <p:pic>
        <p:nvPicPr>
          <p:cNvPr id="10" name="Picture 9">
            <a:extLst>
              <a:ext uri="{FF2B5EF4-FFF2-40B4-BE49-F238E27FC236}">
                <a16:creationId xmlns:a16="http://schemas.microsoft.com/office/drawing/2014/main" id="{22D02B89-A25E-96EA-A453-6FDA9582BFDA}"/>
              </a:ext>
            </a:extLst>
          </p:cNvPr>
          <p:cNvPicPr>
            <a:picLocks noChangeAspect="1"/>
          </p:cNvPicPr>
          <p:nvPr/>
        </p:nvPicPr>
        <p:blipFill>
          <a:blip r:embed="rId2"/>
          <a:stretch>
            <a:fillRect/>
          </a:stretch>
        </p:blipFill>
        <p:spPr>
          <a:xfrm>
            <a:off x="245654" y="1828374"/>
            <a:ext cx="4503326" cy="4526380"/>
          </a:xfrm>
          <a:prstGeom prst="rect">
            <a:avLst/>
          </a:prstGeom>
        </p:spPr>
      </p:pic>
    </p:spTree>
    <p:extLst>
      <p:ext uri="{BB962C8B-B14F-4D97-AF65-F5344CB8AC3E}">
        <p14:creationId xmlns:p14="http://schemas.microsoft.com/office/powerpoint/2010/main" val="416311096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BE303-9C66-E7E2-CA47-CB7E6CADBF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DE3BBB-793B-1EB6-EB9E-0C784EF33585}"/>
              </a:ext>
            </a:extLst>
          </p:cNvPr>
          <p:cNvSpPr>
            <a:spLocks noGrp="1"/>
          </p:cNvSpPr>
          <p:nvPr>
            <p:ph type="title"/>
          </p:nvPr>
        </p:nvSpPr>
        <p:spPr>
          <a:xfrm>
            <a:off x="913795" y="609600"/>
            <a:ext cx="3706889" cy="904568"/>
          </a:xfrm>
        </p:spPr>
        <p:txBody>
          <a:bodyPr>
            <a:normAutofit/>
          </a:bodyPr>
          <a:lstStyle/>
          <a:p>
            <a:r>
              <a:rPr lang="en-US" dirty="0"/>
              <a:t>Signup.html</a:t>
            </a:r>
          </a:p>
        </p:txBody>
      </p:sp>
      <p:sp>
        <p:nvSpPr>
          <p:cNvPr id="3" name="Content Placeholder 2">
            <a:extLst>
              <a:ext uri="{FF2B5EF4-FFF2-40B4-BE49-F238E27FC236}">
                <a16:creationId xmlns:a16="http://schemas.microsoft.com/office/drawing/2014/main" id="{11F71E43-5B33-4887-0B92-FA2D3ADF253A}"/>
              </a:ext>
            </a:extLst>
          </p:cNvPr>
          <p:cNvSpPr>
            <a:spLocks noGrp="1"/>
          </p:cNvSpPr>
          <p:nvPr>
            <p:ph idx="1"/>
          </p:nvPr>
        </p:nvSpPr>
        <p:spPr/>
        <p:txBody>
          <a:bodyPr/>
          <a:lstStyle/>
          <a:p>
            <a:r>
              <a:rPr lang="en-US" dirty="0"/>
              <a:t>Here you can choose between registering as an employee, supervisor, or administrator. You’ll need The Boss’s approval though. Once you’re signed up, you’ll be sent back to the login page to sign in.</a:t>
            </a:r>
          </a:p>
          <a:p>
            <a:r>
              <a:rPr lang="en-US" dirty="0"/>
              <a:t>Man, you’ve already wasted so much time, we could’ve been pouring concrete already.</a:t>
            </a:r>
          </a:p>
        </p:txBody>
      </p:sp>
      <p:pic>
        <p:nvPicPr>
          <p:cNvPr id="5" name="Picture 4">
            <a:extLst>
              <a:ext uri="{FF2B5EF4-FFF2-40B4-BE49-F238E27FC236}">
                <a16:creationId xmlns:a16="http://schemas.microsoft.com/office/drawing/2014/main" id="{8AE143A3-9FC2-EA06-C344-3EEF2C54B385}"/>
              </a:ext>
            </a:extLst>
          </p:cNvPr>
          <p:cNvPicPr>
            <a:picLocks noChangeAspect="1"/>
          </p:cNvPicPr>
          <p:nvPr/>
        </p:nvPicPr>
        <p:blipFill>
          <a:blip r:embed="rId2"/>
          <a:stretch>
            <a:fillRect/>
          </a:stretch>
        </p:blipFill>
        <p:spPr>
          <a:xfrm>
            <a:off x="265471" y="1577367"/>
            <a:ext cx="4454013" cy="3968027"/>
          </a:xfrm>
          <a:prstGeom prst="rect">
            <a:avLst/>
          </a:prstGeom>
        </p:spPr>
      </p:pic>
    </p:spTree>
    <p:extLst>
      <p:ext uri="{BB962C8B-B14F-4D97-AF65-F5344CB8AC3E}">
        <p14:creationId xmlns:p14="http://schemas.microsoft.com/office/powerpoint/2010/main" val="3510636863"/>
      </p:ext>
    </p:extLst>
  </p:cSld>
  <p:clrMapOvr>
    <a:masterClrMapping/>
  </p:clrMapOvr>
  <p:transition spd="slow">
    <p:push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5405EE-59F1-3781-9F3A-426F302419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B63295-2339-B5E9-4067-BE40C1B4F7EA}"/>
              </a:ext>
            </a:extLst>
          </p:cNvPr>
          <p:cNvSpPr>
            <a:spLocks noGrp="1"/>
          </p:cNvSpPr>
          <p:nvPr>
            <p:ph type="title"/>
          </p:nvPr>
        </p:nvSpPr>
        <p:spPr>
          <a:xfrm>
            <a:off x="913795" y="609600"/>
            <a:ext cx="3706889" cy="904568"/>
          </a:xfrm>
        </p:spPr>
        <p:txBody>
          <a:bodyPr>
            <a:normAutofit/>
          </a:bodyPr>
          <a:lstStyle/>
          <a:p>
            <a:r>
              <a:rPr lang="en-US" dirty="0" err="1"/>
              <a:t>Employee.php</a:t>
            </a:r>
            <a:endParaRPr lang="en-US" dirty="0"/>
          </a:p>
        </p:txBody>
      </p:sp>
      <p:sp>
        <p:nvSpPr>
          <p:cNvPr id="3" name="Content Placeholder 2">
            <a:extLst>
              <a:ext uri="{FF2B5EF4-FFF2-40B4-BE49-F238E27FC236}">
                <a16:creationId xmlns:a16="http://schemas.microsoft.com/office/drawing/2014/main" id="{D0209518-B69B-278C-53C1-5FDEB34BEB28}"/>
              </a:ext>
            </a:extLst>
          </p:cNvPr>
          <p:cNvSpPr>
            <a:spLocks noGrp="1"/>
          </p:cNvSpPr>
          <p:nvPr>
            <p:ph idx="1"/>
          </p:nvPr>
        </p:nvSpPr>
        <p:spPr/>
        <p:txBody>
          <a:bodyPr/>
          <a:lstStyle/>
          <a:p>
            <a:r>
              <a:rPr lang="en-US" dirty="0"/>
              <a:t>Hello fellow employee. Here you can clock in and clock out, select what job(s) you want to do for the day, and change your availability.</a:t>
            </a:r>
          </a:p>
          <a:p>
            <a:r>
              <a:rPr lang="en-US" dirty="0"/>
              <a:t>We’ve given you so much leeway, don’t make us regret it.</a:t>
            </a:r>
          </a:p>
        </p:txBody>
      </p:sp>
      <p:pic>
        <p:nvPicPr>
          <p:cNvPr id="6" name="Picture 5">
            <a:extLst>
              <a:ext uri="{FF2B5EF4-FFF2-40B4-BE49-F238E27FC236}">
                <a16:creationId xmlns:a16="http://schemas.microsoft.com/office/drawing/2014/main" id="{4D2014C0-BABE-63B3-9E14-0EE9D13146A3}"/>
              </a:ext>
            </a:extLst>
          </p:cNvPr>
          <p:cNvPicPr>
            <a:picLocks noChangeAspect="1"/>
          </p:cNvPicPr>
          <p:nvPr/>
        </p:nvPicPr>
        <p:blipFill>
          <a:blip r:embed="rId2"/>
          <a:stretch>
            <a:fillRect/>
          </a:stretch>
        </p:blipFill>
        <p:spPr>
          <a:xfrm>
            <a:off x="176982" y="1767348"/>
            <a:ext cx="4336026" cy="3922253"/>
          </a:xfrm>
          <a:prstGeom prst="rect">
            <a:avLst/>
          </a:prstGeom>
        </p:spPr>
      </p:pic>
    </p:spTree>
    <p:extLst>
      <p:ext uri="{BB962C8B-B14F-4D97-AF65-F5344CB8AC3E}">
        <p14:creationId xmlns:p14="http://schemas.microsoft.com/office/powerpoint/2010/main" val="340744430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2B5CA-B2A8-403B-D68A-60CCCBA0DB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1190B7-29DF-61FB-A103-6B1D77EDDEFF}"/>
              </a:ext>
            </a:extLst>
          </p:cNvPr>
          <p:cNvSpPr>
            <a:spLocks noGrp="1"/>
          </p:cNvSpPr>
          <p:nvPr>
            <p:ph type="title"/>
          </p:nvPr>
        </p:nvSpPr>
        <p:spPr>
          <a:xfrm>
            <a:off x="913795" y="609600"/>
            <a:ext cx="3706889" cy="904568"/>
          </a:xfrm>
        </p:spPr>
        <p:txBody>
          <a:bodyPr>
            <a:normAutofit/>
          </a:bodyPr>
          <a:lstStyle/>
          <a:p>
            <a:r>
              <a:rPr lang="en-US" dirty="0" err="1"/>
              <a:t>Supervisor.php</a:t>
            </a:r>
            <a:endParaRPr lang="en-US" dirty="0"/>
          </a:p>
        </p:txBody>
      </p:sp>
      <p:sp>
        <p:nvSpPr>
          <p:cNvPr id="3" name="Content Placeholder 2">
            <a:extLst>
              <a:ext uri="{FF2B5EF4-FFF2-40B4-BE49-F238E27FC236}">
                <a16:creationId xmlns:a16="http://schemas.microsoft.com/office/drawing/2014/main" id="{20D75031-6287-08FD-257B-B87AC5642AA8}"/>
              </a:ext>
            </a:extLst>
          </p:cNvPr>
          <p:cNvSpPr>
            <a:spLocks noGrp="1"/>
          </p:cNvSpPr>
          <p:nvPr>
            <p:ph idx="1"/>
          </p:nvPr>
        </p:nvSpPr>
        <p:spPr/>
        <p:txBody>
          <a:bodyPr/>
          <a:lstStyle/>
          <a:p>
            <a:r>
              <a:rPr lang="en-US" dirty="0"/>
              <a:t>Good day supervisor. Here you can clock in and clock out, and also make sure your employees are doing what they say they’re doing. It shows you when an employee clocked in and out, their job assignments, and their availability.</a:t>
            </a:r>
          </a:p>
          <a:p>
            <a:r>
              <a:rPr lang="en-US" dirty="0"/>
              <a:t>One final note, if you hate your employees go talk to an administrator, they can help remove your problems. Somewhat permanently.</a:t>
            </a:r>
          </a:p>
        </p:txBody>
      </p:sp>
      <p:pic>
        <p:nvPicPr>
          <p:cNvPr id="5" name="Picture 4">
            <a:extLst>
              <a:ext uri="{FF2B5EF4-FFF2-40B4-BE49-F238E27FC236}">
                <a16:creationId xmlns:a16="http://schemas.microsoft.com/office/drawing/2014/main" id="{89AA8A52-5FDD-D0D8-CD09-214737E04D2B}"/>
              </a:ext>
            </a:extLst>
          </p:cNvPr>
          <p:cNvPicPr>
            <a:picLocks noChangeAspect="1"/>
          </p:cNvPicPr>
          <p:nvPr/>
        </p:nvPicPr>
        <p:blipFill>
          <a:blip r:embed="rId2"/>
          <a:stretch>
            <a:fillRect/>
          </a:stretch>
        </p:blipFill>
        <p:spPr>
          <a:xfrm>
            <a:off x="157315" y="1698523"/>
            <a:ext cx="4580843" cy="3991078"/>
          </a:xfrm>
          <a:prstGeom prst="rect">
            <a:avLst/>
          </a:prstGeom>
        </p:spPr>
      </p:pic>
    </p:spTree>
    <p:extLst>
      <p:ext uri="{BB962C8B-B14F-4D97-AF65-F5344CB8AC3E}">
        <p14:creationId xmlns:p14="http://schemas.microsoft.com/office/powerpoint/2010/main" val="800491223"/>
      </p:ext>
    </p:extLst>
  </p:cSld>
  <p:clrMapOvr>
    <a:masterClrMapping/>
  </p:clrMapOvr>
  <p:transition spd="slow">
    <p:push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DA86E0-6B21-53BD-66EA-105F2FF158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6DF5C-DF09-102F-8707-C7C91A5D1220}"/>
              </a:ext>
            </a:extLst>
          </p:cNvPr>
          <p:cNvSpPr>
            <a:spLocks noGrp="1"/>
          </p:cNvSpPr>
          <p:nvPr>
            <p:ph type="title"/>
          </p:nvPr>
        </p:nvSpPr>
        <p:spPr>
          <a:xfrm>
            <a:off x="913795" y="609600"/>
            <a:ext cx="3706889" cy="904568"/>
          </a:xfrm>
        </p:spPr>
        <p:txBody>
          <a:bodyPr>
            <a:normAutofit/>
          </a:bodyPr>
          <a:lstStyle/>
          <a:p>
            <a:r>
              <a:rPr lang="en-US" dirty="0" err="1"/>
              <a:t>Administrator.php</a:t>
            </a:r>
            <a:endParaRPr lang="en-US" dirty="0"/>
          </a:p>
        </p:txBody>
      </p:sp>
      <p:sp>
        <p:nvSpPr>
          <p:cNvPr id="3" name="Content Placeholder 2">
            <a:extLst>
              <a:ext uri="{FF2B5EF4-FFF2-40B4-BE49-F238E27FC236}">
                <a16:creationId xmlns:a16="http://schemas.microsoft.com/office/drawing/2014/main" id="{AA0A5618-8E62-4006-4762-0944BDE389C9}"/>
              </a:ext>
            </a:extLst>
          </p:cNvPr>
          <p:cNvSpPr>
            <a:spLocks noGrp="1"/>
          </p:cNvSpPr>
          <p:nvPr>
            <p:ph idx="1"/>
          </p:nvPr>
        </p:nvSpPr>
        <p:spPr/>
        <p:txBody>
          <a:bodyPr/>
          <a:lstStyle/>
          <a:p>
            <a:r>
              <a:rPr lang="en-US" dirty="0"/>
              <a:t>Administrator scum! Get out of here! As an administrator you can clock in and out, manage system users (by deleting them), and change how much everyone gets paid, including yourself.</a:t>
            </a:r>
          </a:p>
          <a:p>
            <a:r>
              <a:rPr lang="en-US" dirty="0"/>
              <a:t>If you abuse this power The Boss will get very angry, so be careful.</a:t>
            </a:r>
          </a:p>
        </p:txBody>
      </p:sp>
      <p:pic>
        <p:nvPicPr>
          <p:cNvPr id="6" name="Picture 5">
            <a:extLst>
              <a:ext uri="{FF2B5EF4-FFF2-40B4-BE49-F238E27FC236}">
                <a16:creationId xmlns:a16="http://schemas.microsoft.com/office/drawing/2014/main" id="{E456C906-D549-AE94-90B2-CACB3E20D2AE}"/>
              </a:ext>
            </a:extLst>
          </p:cNvPr>
          <p:cNvPicPr>
            <a:picLocks noChangeAspect="1"/>
          </p:cNvPicPr>
          <p:nvPr/>
        </p:nvPicPr>
        <p:blipFill>
          <a:blip r:embed="rId2"/>
          <a:stretch>
            <a:fillRect/>
          </a:stretch>
        </p:blipFill>
        <p:spPr>
          <a:xfrm>
            <a:off x="127819" y="1754289"/>
            <a:ext cx="4492865" cy="4056575"/>
          </a:xfrm>
          <a:prstGeom prst="rect">
            <a:avLst/>
          </a:prstGeom>
        </p:spPr>
      </p:pic>
    </p:spTree>
    <p:extLst>
      <p:ext uri="{BB962C8B-B14F-4D97-AF65-F5344CB8AC3E}">
        <p14:creationId xmlns:p14="http://schemas.microsoft.com/office/powerpoint/2010/main" val="109185796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9F3C4-891E-731F-1BCF-D4FC2BF0CFD2}"/>
              </a:ext>
            </a:extLst>
          </p:cNvPr>
          <p:cNvSpPr>
            <a:spLocks noGrp="1"/>
          </p:cNvSpPr>
          <p:nvPr>
            <p:ph type="title"/>
          </p:nvPr>
        </p:nvSpPr>
        <p:spPr>
          <a:xfrm>
            <a:off x="919119" y="688258"/>
            <a:ext cx="10353762" cy="1257300"/>
          </a:xfrm>
        </p:spPr>
        <p:txBody>
          <a:bodyPr>
            <a:normAutofit fontScale="90000"/>
          </a:bodyPr>
          <a:lstStyle/>
          <a:p>
            <a:r>
              <a:rPr lang="en-US" dirty="0"/>
              <a:t>Thanks for spending time listening to what I had to say y’all!</a:t>
            </a:r>
            <a:br>
              <a:rPr lang="en-US" dirty="0"/>
            </a:br>
            <a:r>
              <a:rPr lang="en-US" dirty="0"/>
              <a:t>I need more money for college please and V-</a:t>
            </a:r>
            <a:r>
              <a:rPr lang="en-US" dirty="0" err="1"/>
              <a:t>Bucks.</a:t>
            </a:r>
            <a:r>
              <a:rPr lang="en-US" dirty="0"/>
              <a:t> </a:t>
            </a:r>
          </a:p>
        </p:txBody>
      </p:sp>
      <p:pic>
        <p:nvPicPr>
          <p:cNvPr id="4" name="Picture 3">
            <a:extLst>
              <a:ext uri="{FF2B5EF4-FFF2-40B4-BE49-F238E27FC236}">
                <a16:creationId xmlns:a16="http://schemas.microsoft.com/office/drawing/2014/main" id="{EDC15F6D-2029-6448-F912-46E3F72327D2}"/>
              </a:ext>
            </a:extLst>
          </p:cNvPr>
          <p:cNvPicPr>
            <a:picLocks noChangeAspect="1"/>
          </p:cNvPicPr>
          <p:nvPr/>
        </p:nvPicPr>
        <p:blipFill>
          <a:blip r:embed="rId2"/>
          <a:stretch>
            <a:fillRect/>
          </a:stretch>
        </p:blipFill>
        <p:spPr>
          <a:xfrm>
            <a:off x="396271" y="2121310"/>
            <a:ext cx="4166419" cy="4166419"/>
          </a:xfrm>
          <a:prstGeom prst="rect">
            <a:avLst/>
          </a:prstGeom>
        </p:spPr>
      </p:pic>
      <p:pic>
        <p:nvPicPr>
          <p:cNvPr id="6" name="Picture 5">
            <a:extLst>
              <a:ext uri="{FF2B5EF4-FFF2-40B4-BE49-F238E27FC236}">
                <a16:creationId xmlns:a16="http://schemas.microsoft.com/office/drawing/2014/main" id="{28B634DD-D03F-317A-5867-87D6B729E197}"/>
              </a:ext>
            </a:extLst>
          </p:cNvPr>
          <p:cNvPicPr>
            <a:picLocks noChangeAspect="1"/>
          </p:cNvPicPr>
          <p:nvPr/>
        </p:nvPicPr>
        <p:blipFill>
          <a:blip r:embed="rId3"/>
          <a:stretch>
            <a:fillRect/>
          </a:stretch>
        </p:blipFill>
        <p:spPr>
          <a:xfrm>
            <a:off x="6096000" y="2423692"/>
            <a:ext cx="5699729" cy="4178670"/>
          </a:xfrm>
          <a:prstGeom prst="rect">
            <a:avLst/>
          </a:prstGeom>
        </p:spPr>
      </p:pic>
    </p:spTree>
    <p:extLst>
      <p:ext uri="{BB962C8B-B14F-4D97-AF65-F5344CB8AC3E}">
        <p14:creationId xmlns:p14="http://schemas.microsoft.com/office/powerpoint/2010/main" val="1949561849"/>
      </p:ext>
    </p:extLst>
  </p:cSld>
  <p:clrMapOvr>
    <a:masterClrMapping/>
  </p:clrMapOvr>
  <p:transition spd="slow">
    <p:push dir="d"/>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{05DD69A7-D981-460B-A18F-3B8E0D543112}tf11665031_win32</Template>
  <TotalTime>28</TotalTime>
  <Words>327</Words>
  <Application>Microsoft Office PowerPoint</Application>
  <PresentationFormat>Widescreen</PresentationFormat>
  <Paragraphs>18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 Nova</vt:lpstr>
      <vt:lpstr>Arial Nova Light</vt:lpstr>
      <vt:lpstr>Wingdings 2</vt:lpstr>
      <vt:lpstr>SlateVTI</vt:lpstr>
      <vt:lpstr>TD Construction</vt:lpstr>
      <vt:lpstr>Index.html</vt:lpstr>
      <vt:lpstr>Signup.html</vt:lpstr>
      <vt:lpstr>Employee.php</vt:lpstr>
      <vt:lpstr>Supervisor.php</vt:lpstr>
      <vt:lpstr>Administrator.php</vt:lpstr>
      <vt:lpstr>Thanks for spending time listening to what I had to say y’all! I need more money for college please and V-Bucks.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Clayton Brandt</dc:creator>
  <cp:lastModifiedBy>Clayton Brandt</cp:lastModifiedBy>
  <cp:revision>8</cp:revision>
  <dcterms:created xsi:type="dcterms:W3CDTF">2025-05-08T13:25:14Z</dcterms:created>
  <dcterms:modified xsi:type="dcterms:W3CDTF">2025-05-08T17:31:05Z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